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berdefence24/" TargetMode="External"/><Relationship Id="rId2" Type="http://schemas.openxmlformats.org/officeDocument/2006/relationships/hyperlink" Target="https://dziendobry.tvn.pl/a/zagrozenia-w-internecie--jakie-sa-i-kogo-dotyc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Zagrożenia w internecie	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Jakub prajwocki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36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Standardowe zagrożenia w internecie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wirusy,</a:t>
            </a:r>
          </a:p>
          <a:p>
            <a:r>
              <a:rPr lang="pl-PL" dirty="0"/>
              <a:t>phishing i inne oszustwa,</a:t>
            </a:r>
          </a:p>
          <a:p>
            <a:r>
              <a:rPr lang="pl-PL" dirty="0"/>
              <a:t>upublicznienie intymnych informacji, zdjęć, filmów,</a:t>
            </a:r>
          </a:p>
          <a:p>
            <a:r>
              <a:rPr lang="pl-PL" dirty="0"/>
              <a:t>kontakt z pornografią, przemocą, materiałami promującymi nielegalne treści,</a:t>
            </a:r>
          </a:p>
          <a:p>
            <a:r>
              <a:rPr lang="pl-PL" dirty="0"/>
              <a:t>kradzież pieniędzy,</a:t>
            </a:r>
          </a:p>
          <a:p>
            <a:r>
              <a:rPr lang="pl-PL" dirty="0"/>
              <a:t>kradzież tożsamości.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6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Phishing	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Termin phishing pochodzi od angielskiego password harvesting fishing , co oznacza „łowienie haseł”. Według innych źródeł nazwę zawdzięcza Brianowi Phishingowi, pierwszemu oszustowi, który korzystał z tej metody.Do phishingu niekoniecznie są wykorzystywane wirusy. Wystarczy wiadomość e-mail z linkiem i strona wyglądająca na autentyczną – czy to będzie strona banku, czy aukcji internetowych. Przestępcy wysyłają wiadomości e-mail do wielu osób, podszywając się pod bank lub serwis aukcyjny i przekierowują użytkowników na swoją stronę, wyglądającą dokładnie tak, jak autentyczna (może różnić się np. tylko jedną literą w adresie). Kiedy internauta wpisze swoje dane logowania – przestępca może je wykorzystać do swoich </a:t>
            </a:r>
            <a:r>
              <a:rPr lang="pl-PL" dirty="0" smtClean="0"/>
              <a:t>celów.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411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Wirusy	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Dlaczego </a:t>
            </a:r>
            <a:r>
              <a:rPr lang="pl-PL" dirty="0"/>
              <a:t>wirusy są niebezpieczne ? Mogą wyrządzić przeróżne szkody na komputerze i telefonie, m.in.:wykraść nasze poufne informacje,zniszczyć dane, jakie mamy na dysku,za pomocą naszego adresu e-mail wysyłać spam do naszych kontaktów,zaszyfrować nasze dane i wymuszać okup za ich </a:t>
            </a:r>
            <a:r>
              <a:rPr lang="pl-PL" dirty="0" smtClean="0"/>
              <a:t>odszyfrowanie,wysyłać smsy </a:t>
            </a:r>
            <a:r>
              <a:rPr lang="pl-PL" dirty="0"/>
              <a:t>typu premium z naszego telefonu</a:t>
            </a:r>
            <a:r>
              <a:rPr lang="pl-PL" dirty="0" smtClean="0"/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43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Studnia „zagrożeń” bez dna</a:t>
            </a:r>
            <a:br>
              <a:rPr lang="pl-PL" b="1" dirty="0"/>
            </a:br>
            <a:r>
              <a:rPr lang="pl-PL" b="1" dirty="0" smtClean="0"/>
              <a:t>Czyli Darknet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 Co </a:t>
            </a:r>
            <a:r>
              <a:rPr lang="pl-PL" b="1" dirty="0"/>
              <a:t>można kupić w Darknecie</a:t>
            </a:r>
            <a:r>
              <a:rPr lang="pl-PL" b="1" dirty="0" smtClean="0"/>
              <a:t>?</a:t>
            </a:r>
          </a:p>
          <a:p>
            <a:pPr marL="0" indent="0">
              <a:buNone/>
            </a:pPr>
            <a:r>
              <a:rPr lang="pl-PL" dirty="0"/>
              <a:t>Użytkownicy Darknetu prowadzą handel właściwie wszystkim, co jesteśmy sobie w stanie wyobrazić – od przecenionego sprzętu Samsunga, przez podróbki towarów luksusowych i nielegalne licencje oprogramowania, po narkotyki, </a:t>
            </a:r>
            <a:r>
              <a:rPr lang="pl-PL" dirty="0" smtClean="0"/>
              <a:t>broń,czy fałszerstwo. Popularne </a:t>
            </a:r>
            <a:r>
              <a:rPr lang="pl-PL" dirty="0"/>
              <a:t>plotki mówią także o tym, że w Darknecie prowadzi się handel ludźmi oraz oferowane są morderstwa na zlecenie. Jednak trudno traktować je w pełni poważnie ze względu na brak dowodów.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433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https://dziendobry.tvn.pl/a/zagrozenia-w-internecie--</a:t>
            </a:r>
            <a:r>
              <a:rPr lang="pl-PL" dirty="0" smtClean="0">
                <a:hlinkClick r:id="rId2"/>
              </a:rPr>
              <a:t>jakie-sa-i-kogo-dotycza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www.cyberdefence24</a:t>
            </a:r>
            <a:endParaRPr lang="pl-PL" dirty="0" smtClean="0"/>
          </a:p>
          <a:p>
            <a:r>
              <a:rPr lang="pl-PL"/>
              <a:t>https://itwiz.pl/czym-jest-darknet-warto-wiedziec-ukrytej-czesci-internetu/.pl/studnia-zagrozen-bez-dna-analiza</a:t>
            </a:r>
          </a:p>
        </p:txBody>
      </p:sp>
    </p:spTree>
    <p:extLst>
      <p:ext uri="{BB962C8B-B14F-4D97-AF65-F5344CB8AC3E}">
        <p14:creationId xmlns:p14="http://schemas.microsoft.com/office/powerpoint/2010/main" val="1959663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301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Zagrożenia w internecie </vt:lpstr>
      <vt:lpstr>Standardowe zagrożenia w internecie</vt:lpstr>
      <vt:lpstr>Phishing </vt:lpstr>
      <vt:lpstr>Wirusy </vt:lpstr>
      <vt:lpstr>Studnia „zagrożeń” bez dna Czyli Darknet</vt:lpstr>
      <vt:lpstr>Źródła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Zagrożenia w internecie</dc:title>
  <dc:creator>Kuba Niepodam</dc:creator>
  <cp:lastModifiedBy>Kuba Niepodam</cp:lastModifiedBy>
  <cp:revision>2</cp:revision>
  <dcterms:created xsi:type="dcterms:W3CDTF">2021-02-09T07:55:39Z</dcterms:created>
  <dcterms:modified xsi:type="dcterms:W3CDTF">2021-02-09T08:05:46Z</dcterms:modified>
</cp:coreProperties>
</file>