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</p:sldIdLst>
  <p:sldSz cx="9144000" cy="6858000" type="screen4x3"/>
  <p:notesSz cx="6858000" cy="9144000"/>
  <p:defaultTextStyle>
    <a:defPPr>
      <a:defRPr lang="pl-PL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68" d="100"/>
          <a:sy n="68" d="100"/>
        </p:scale>
        <p:origin x="-1446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ajd tytułow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pl-PL" smtClean="0"/>
              <a:t>Kliknij, aby edytować styl</a:t>
            </a:r>
            <a:endParaRPr lang="pl-PL"/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pl-PL" smtClean="0"/>
              <a:t>Kliknij, aby edytować styl wzorca podtytułu</a:t>
            </a:r>
            <a:endParaRPr lang="pl-PL"/>
          </a:p>
        </p:txBody>
      </p:sp>
      <p:sp>
        <p:nvSpPr>
          <p:cNvPr id="4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5849D1-C398-4BEE-8E12-1A8413B545B7}" type="datetimeFigureOut">
              <a:rPr lang="pl-PL" smtClean="0"/>
              <a:t>2021-02-09</a:t>
            </a:fld>
            <a:endParaRPr lang="pl-PL"/>
          </a:p>
        </p:txBody>
      </p:sp>
      <p:sp>
        <p:nvSpPr>
          <p:cNvPr id="5" name="Symbol zastępczy stopki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6" name="Symbol zastępczy numeru slajd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FEFA13-5FCD-4DCB-8E4B-5EAA815B80BC}" type="slidenum">
              <a:rPr lang="pl-PL" smtClean="0"/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ytuł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 smtClean="0"/>
              <a:t>Kliknij, aby edytować styl</a:t>
            </a:r>
            <a:endParaRPr lang="pl-PL"/>
          </a:p>
        </p:txBody>
      </p:sp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l-PL" smtClean="0"/>
              <a:t>Kliknij, aby edytować style wzorca tekstu</a:t>
            </a:r>
          </a:p>
          <a:p>
            <a:pPr lvl="1"/>
            <a:r>
              <a:rPr lang="pl-PL" smtClean="0"/>
              <a:t>Drugi poziom</a:t>
            </a:r>
          </a:p>
          <a:p>
            <a:pPr lvl="2"/>
            <a:r>
              <a:rPr lang="pl-PL" smtClean="0"/>
              <a:t>Trzeci poziom</a:t>
            </a:r>
          </a:p>
          <a:p>
            <a:pPr lvl="3"/>
            <a:r>
              <a:rPr lang="pl-PL" smtClean="0"/>
              <a:t>Czwarty poziom</a:t>
            </a:r>
          </a:p>
          <a:p>
            <a:pPr lvl="4"/>
            <a:r>
              <a:rPr lang="pl-PL" smtClean="0"/>
              <a:t>Piąty poziom</a:t>
            </a:r>
            <a:endParaRPr lang="pl-PL"/>
          </a:p>
        </p:txBody>
      </p:sp>
      <p:sp>
        <p:nvSpPr>
          <p:cNvPr id="4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5849D1-C398-4BEE-8E12-1A8413B545B7}" type="datetimeFigureOut">
              <a:rPr lang="pl-PL" smtClean="0"/>
              <a:t>2021-02-09</a:t>
            </a:fld>
            <a:endParaRPr lang="pl-PL"/>
          </a:p>
        </p:txBody>
      </p:sp>
      <p:sp>
        <p:nvSpPr>
          <p:cNvPr id="5" name="Symbol zastępczy stopki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6" name="Symbol zastępczy numeru slajd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FEFA13-5FCD-4DCB-8E4B-5EAA815B80BC}" type="slidenum">
              <a:rPr lang="pl-PL" smtClean="0"/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Nagłówek sekcj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pl-PL" smtClean="0"/>
              <a:t>Kliknij, aby edytować styl</a:t>
            </a:r>
            <a:endParaRPr lang="pl-PL"/>
          </a:p>
        </p:txBody>
      </p:sp>
      <p:sp>
        <p:nvSpPr>
          <p:cNvPr id="3" name="Symbol zastępczy tekstu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l-PL" smtClean="0"/>
              <a:t>Kliknij, aby edytować style wzorca tekstu</a:t>
            </a:r>
          </a:p>
        </p:txBody>
      </p:sp>
      <p:sp>
        <p:nvSpPr>
          <p:cNvPr id="4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5849D1-C398-4BEE-8E12-1A8413B545B7}" type="datetimeFigureOut">
              <a:rPr lang="pl-PL" smtClean="0"/>
              <a:t>2021-02-09</a:t>
            </a:fld>
            <a:endParaRPr lang="pl-PL"/>
          </a:p>
        </p:txBody>
      </p:sp>
      <p:sp>
        <p:nvSpPr>
          <p:cNvPr id="5" name="Symbol zastępczy stopki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6" name="Symbol zastępczy numeru slajd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FEFA13-5FCD-4DCB-8E4B-5EAA815B80BC}" type="slidenum">
              <a:rPr lang="pl-PL" smtClean="0"/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wa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 smtClean="0"/>
              <a:t>Kliknij, aby edytować styl</a:t>
            </a:r>
            <a:endParaRPr lang="pl-PL"/>
          </a:p>
        </p:txBody>
      </p:sp>
      <p:sp>
        <p:nvSpPr>
          <p:cNvPr id="3" name="Symbol zastępczy zawartości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pl-PL" smtClean="0"/>
              <a:t>Kliknij, aby edytować style wzorca tekstu</a:t>
            </a:r>
          </a:p>
          <a:p>
            <a:pPr lvl="1"/>
            <a:r>
              <a:rPr lang="pl-PL" smtClean="0"/>
              <a:t>Drugi poziom</a:t>
            </a:r>
          </a:p>
          <a:p>
            <a:pPr lvl="2"/>
            <a:r>
              <a:rPr lang="pl-PL" smtClean="0"/>
              <a:t>Trzeci poziom</a:t>
            </a:r>
          </a:p>
          <a:p>
            <a:pPr lvl="3"/>
            <a:r>
              <a:rPr lang="pl-PL" smtClean="0"/>
              <a:t>Czwarty poziom</a:t>
            </a:r>
          </a:p>
          <a:p>
            <a:pPr lvl="4"/>
            <a:r>
              <a:rPr lang="pl-PL" smtClean="0"/>
              <a:t>Piąty poziom</a:t>
            </a:r>
            <a:endParaRPr lang="pl-PL"/>
          </a:p>
        </p:txBody>
      </p:sp>
      <p:sp>
        <p:nvSpPr>
          <p:cNvPr id="4" name="Symbol zastępczy zawartości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pl-PL" smtClean="0"/>
              <a:t>Kliknij, aby edytować style wzorca tekstu</a:t>
            </a:r>
          </a:p>
          <a:p>
            <a:pPr lvl="1"/>
            <a:r>
              <a:rPr lang="pl-PL" smtClean="0"/>
              <a:t>Drugi poziom</a:t>
            </a:r>
          </a:p>
          <a:p>
            <a:pPr lvl="2"/>
            <a:r>
              <a:rPr lang="pl-PL" smtClean="0"/>
              <a:t>Trzeci poziom</a:t>
            </a:r>
          </a:p>
          <a:p>
            <a:pPr lvl="3"/>
            <a:r>
              <a:rPr lang="pl-PL" smtClean="0"/>
              <a:t>Czwarty poziom</a:t>
            </a:r>
          </a:p>
          <a:p>
            <a:pPr lvl="4"/>
            <a:r>
              <a:rPr lang="pl-PL" smtClean="0"/>
              <a:t>Piąty poziom</a:t>
            </a:r>
            <a:endParaRPr lang="pl-PL"/>
          </a:p>
        </p:txBody>
      </p:sp>
      <p:sp>
        <p:nvSpPr>
          <p:cNvPr id="5" name="Symbol zastępczy daty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5849D1-C398-4BEE-8E12-1A8413B545B7}" type="datetimeFigureOut">
              <a:rPr lang="pl-PL" smtClean="0"/>
              <a:t>2021-02-09</a:t>
            </a:fld>
            <a:endParaRPr lang="pl-PL"/>
          </a:p>
        </p:txBody>
      </p:sp>
      <p:sp>
        <p:nvSpPr>
          <p:cNvPr id="6" name="Symbol zastępczy stopki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7" name="Symbol zastępczy numeru slajd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FEFA13-5FCD-4DCB-8E4B-5EAA815B80BC}" type="slidenum">
              <a:rPr lang="pl-PL" smtClean="0"/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ównan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pl-PL" smtClean="0"/>
              <a:t>Kliknij, aby edytować styl</a:t>
            </a:r>
            <a:endParaRPr lang="pl-PL"/>
          </a:p>
        </p:txBody>
      </p:sp>
      <p:sp>
        <p:nvSpPr>
          <p:cNvPr id="3" name="Symbol zastępczy tekstu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l-PL" smtClean="0"/>
              <a:t>Kliknij, aby edytować style wzorca tekstu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pl-PL" smtClean="0"/>
              <a:t>Kliknij, aby edytować style wzorca tekstu</a:t>
            </a:r>
          </a:p>
          <a:p>
            <a:pPr lvl="1"/>
            <a:r>
              <a:rPr lang="pl-PL" smtClean="0"/>
              <a:t>Drugi poziom</a:t>
            </a:r>
          </a:p>
          <a:p>
            <a:pPr lvl="2"/>
            <a:r>
              <a:rPr lang="pl-PL" smtClean="0"/>
              <a:t>Trzeci poziom</a:t>
            </a:r>
          </a:p>
          <a:p>
            <a:pPr lvl="3"/>
            <a:r>
              <a:rPr lang="pl-PL" smtClean="0"/>
              <a:t>Czwarty poziom</a:t>
            </a:r>
          </a:p>
          <a:p>
            <a:pPr lvl="4"/>
            <a:r>
              <a:rPr lang="pl-PL" smtClean="0"/>
              <a:t>Piąty poziom</a:t>
            </a:r>
            <a:endParaRPr lang="pl-PL"/>
          </a:p>
        </p:txBody>
      </p:sp>
      <p:sp>
        <p:nvSpPr>
          <p:cNvPr id="5" name="Symbol zastępczy tekstu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l-PL" smtClean="0"/>
              <a:t>Kliknij, aby edytować style wzorca tekstu</a:t>
            </a:r>
          </a:p>
        </p:txBody>
      </p:sp>
      <p:sp>
        <p:nvSpPr>
          <p:cNvPr id="6" name="Symbol zastępczy zawartości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pl-PL" smtClean="0"/>
              <a:t>Kliknij, aby edytować style wzorca tekstu</a:t>
            </a:r>
          </a:p>
          <a:p>
            <a:pPr lvl="1"/>
            <a:r>
              <a:rPr lang="pl-PL" smtClean="0"/>
              <a:t>Drugi poziom</a:t>
            </a:r>
          </a:p>
          <a:p>
            <a:pPr lvl="2"/>
            <a:r>
              <a:rPr lang="pl-PL" smtClean="0"/>
              <a:t>Trzeci poziom</a:t>
            </a:r>
          </a:p>
          <a:p>
            <a:pPr lvl="3"/>
            <a:r>
              <a:rPr lang="pl-PL" smtClean="0"/>
              <a:t>Czwarty poziom</a:t>
            </a:r>
          </a:p>
          <a:p>
            <a:pPr lvl="4"/>
            <a:r>
              <a:rPr lang="pl-PL" smtClean="0"/>
              <a:t>Piąty poziom</a:t>
            </a:r>
            <a:endParaRPr lang="pl-PL"/>
          </a:p>
        </p:txBody>
      </p:sp>
      <p:sp>
        <p:nvSpPr>
          <p:cNvPr id="7" name="Symbol zastępczy daty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5849D1-C398-4BEE-8E12-1A8413B545B7}" type="datetimeFigureOut">
              <a:rPr lang="pl-PL" smtClean="0"/>
              <a:t>2021-02-09</a:t>
            </a:fld>
            <a:endParaRPr lang="pl-PL"/>
          </a:p>
        </p:txBody>
      </p:sp>
      <p:sp>
        <p:nvSpPr>
          <p:cNvPr id="8" name="Symbol zastępczy stopki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9" name="Symbol zastępczy numeru slajdu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FEFA13-5FCD-4DCB-8E4B-5EAA815B80BC}" type="slidenum">
              <a:rPr lang="pl-PL" smtClean="0"/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ylko tytu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 smtClean="0"/>
              <a:t>Kliknij, aby edytować styl</a:t>
            </a: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5849D1-C398-4BEE-8E12-1A8413B545B7}" type="datetimeFigureOut">
              <a:rPr lang="pl-PL" smtClean="0"/>
              <a:t>2021-02-09</a:t>
            </a:fld>
            <a:endParaRPr lang="pl-PL"/>
          </a:p>
        </p:txBody>
      </p:sp>
      <p:sp>
        <p:nvSpPr>
          <p:cNvPr id="4" name="Symbol zastępczy stopki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5" name="Symbol zastępczy numeru slajdu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FEFA13-5FCD-4DCB-8E4B-5EAA815B80BC}" type="slidenum">
              <a:rPr lang="pl-PL" smtClean="0"/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ust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daty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5849D1-C398-4BEE-8E12-1A8413B545B7}" type="datetimeFigureOut">
              <a:rPr lang="pl-PL" smtClean="0"/>
              <a:t>2021-02-09</a:t>
            </a:fld>
            <a:endParaRPr lang="pl-PL"/>
          </a:p>
        </p:txBody>
      </p:sp>
      <p:sp>
        <p:nvSpPr>
          <p:cNvPr id="3" name="Symbol zastępczy stopki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4" name="Symbol zastępczy numeru slajdu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FEFA13-5FCD-4DCB-8E4B-5EAA815B80BC}" type="slidenum">
              <a:rPr lang="pl-PL" smtClean="0"/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Zawartość z podpis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pl-PL" smtClean="0"/>
              <a:t>Kliknij, aby edytować styl</a:t>
            </a:r>
            <a:endParaRPr lang="pl-PL"/>
          </a:p>
        </p:txBody>
      </p:sp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l-PL" smtClean="0"/>
              <a:t>Kliknij, aby edytować style wzorca tekstu</a:t>
            </a:r>
          </a:p>
          <a:p>
            <a:pPr lvl="1"/>
            <a:r>
              <a:rPr lang="pl-PL" smtClean="0"/>
              <a:t>Drugi poziom</a:t>
            </a:r>
          </a:p>
          <a:p>
            <a:pPr lvl="2"/>
            <a:r>
              <a:rPr lang="pl-PL" smtClean="0"/>
              <a:t>Trzeci poziom</a:t>
            </a:r>
          </a:p>
          <a:p>
            <a:pPr lvl="3"/>
            <a:r>
              <a:rPr lang="pl-PL" smtClean="0"/>
              <a:t>Czwarty poziom</a:t>
            </a:r>
          </a:p>
          <a:p>
            <a:pPr lvl="4"/>
            <a:r>
              <a:rPr lang="pl-PL" smtClean="0"/>
              <a:t>Piąty poziom</a:t>
            </a:r>
            <a:endParaRPr lang="pl-PL"/>
          </a:p>
        </p:txBody>
      </p:sp>
      <p:sp>
        <p:nvSpPr>
          <p:cNvPr id="4" name="Symbol zastępczy tekstu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pl-PL" smtClean="0"/>
              <a:t>Kliknij, aby edytować style wzorca tekstu</a:t>
            </a:r>
          </a:p>
        </p:txBody>
      </p:sp>
      <p:sp>
        <p:nvSpPr>
          <p:cNvPr id="5" name="Symbol zastępczy daty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5849D1-C398-4BEE-8E12-1A8413B545B7}" type="datetimeFigureOut">
              <a:rPr lang="pl-PL" smtClean="0"/>
              <a:t>2021-02-09</a:t>
            </a:fld>
            <a:endParaRPr lang="pl-PL"/>
          </a:p>
        </p:txBody>
      </p:sp>
      <p:sp>
        <p:nvSpPr>
          <p:cNvPr id="6" name="Symbol zastępczy stopki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7" name="Symbol zastępczy numeru slajd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FEFA13-5FCD-4DCB-8E4B-5EAA815B80BC}" type="slidenum">
              <a:rPr lang="pl-PL" smtClean="0"/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az z podpis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pl-PL" smtClean="0"/>
              <a:t>Kliknij, aby edytować styl</a:t>
            </a:r>
            <a:endParaRPr lang="pl-PL"/>
          </a:p>
        </p:txBody>
      </p:sp>
      <p:sp>
        <p:nvSpPr>
          <p:cNvPr id="3" name="Symbol zastępczy obrazu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l-PL"/>
          </a:p>
        </p:txBody>
      </p:sp>
      <p:sp>
        <p:nvSpPr>
          <p:cNvPr id="4" name="Symbol zastępczy tekstu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pl-PL" smtClean="0"/>
              <a:t>Kliknij, aby edytować style wzorca tekstu</a:t>
            </a:r>
          </a:p>
        </p:txBody>
      </p:sp>
      <p:sp>
        <p:nvSpPr>
          <p:cNvPr id="5" name="Symbol zastępczy daty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5849D1-C398-4BEE-8E12-1A8413B545B7}" type="datetimeFigureOut">
              <a:rPr lang="pl-PL" smtClean="0"/>
              <a:t>2021-02-09</a:t>
            </a:fld>
            <a:endParaRPr lang="pl-PL"/>
          </a:p>
        </p:txBody>
      </p:sp>
      <p:sp>
        <p:nvSpPr>
          <p:cNvPr id="6" name="Symbol zastępczy stopki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7" name="Symbol zastępczy numeru slajd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FEFA13-5FCD-4DCB-8E4B-5EAA815B80BC}" type="slidenum">
              <a:rPr lang="pl-PL" smtClean="0"/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ytuł i tekst pionow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 smtClean="0"/>
              <a:t>Kliknij, aby edytować styl</a:t>
            </a:r>
            <a:endParaRPr lang="pl-PL"/>
          </a:p>
        </p:txBody>
      </p:sp>
      <p:sp>
        <p:nvSpPr>
          <p:cNvPr id="3" name="Symbol zastępczy tytułu pionowego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l-PL" smtClean="0"/>
              <a:t>Kliknij, aby edytować style wzorca tekstu</a:t>
            </a:r>
          </a:p>
          <a:p>
            <a:pPr lvl="1"/>
            <a:r>
              <a:rPr lang="pl-PL" smtClean="0"/>
              <a:t>Drugi poziom</a:t>
            </a:r>
          </a:p>
          <a:p>
            <a:pPr lvl="2"/>
            <a:r>
              <a:rPr lang="pl-PL" smtClean="0"/>
              <a:t>Trzeci poziom</a:t>
            </a:r>
          </a:p>
          <a:p>
            <a:pPr lvl="3"/>
            <a:r>
              <a:rPr lang="pl-PL" smtClean="0"/>
              <a:t>Czwarty poziom</a:t>
            </a:r>
          </a:p>
          <a:p>
            <a:pPr lvl="4"/>
            <a:r>
              <a:rPr lang="pl-PL" smtClean="0"/>
              <a:t>Piąty poziom</a:t>
            </a:r>
            <a:endParaRPr lang="pl-PL"/>
          </a:p>
        </p:txBody>
      </p:sp>
      <p:sp>
        <p:nvSpPr>
          <p:cNvPr id="4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5849D1-C398-4BEE-8E12-1A8413B545B7}" type="datetimeFigureOut">
              <a:rPr lang="pl-PL" smtClean="0"/>
              <a:t>2021-02-09</a:t>
            </a:fld>
            <a:endParaRPr lang="pl-PL"/>
          </a:p>
        </p:txBody>
      </p:sp>
      <p:sp>
        <p:nvSpPr>
          <p:cNvPr id="5" name="Symbol zastępczy stopki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6" name="Symbol zastępczy numeru slajd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FEFA13-5FCD-4DCB-8E4B-5EAA815B80BC}" type="slidenum">
              <a:rPr lang="pl-PL" smtClean="0"/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ytuł pionowy i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pionowy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pl-PL" smtClean="0"/>
              <a:t>Kliknij, aby edytować styl</a:t>
            </a:r>
            <a:endParaRPr lang="pl-PL"/>
          </a:p>
        </p:txBody>
      </p:sp>
      <p:sp>
        <p:nvSpPr>
          <p:cNvPr id="3" name="Symbol zastępczy tytułu pionowego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pl-PL" smtClean="0"/>
              <a:t>Kliknij, aby edytować style wzorca tekstu</a:t>
            </a:r>
          </a:p>
          <a:p>
            <a:pPr lvl="1"/>
            <a:r>
              <a:rPr lang="pl-PL" smtClean="0"/>
              <a:t>Drugi poziom</a:t>
            </a:r>
          </a:p>
          <a:p>
            <a:pPr lvl="2"/>
            <a:r>
              <a:rPr lang="pl-PL" smtClean="0"/>
              <a:t>Trzeci poziom</a:t>
            </a:r>
          </a:p>
          <a:p>
            <a:pPr lvl="3"/>
            <a:r>
              <a:rPr lang="pl-PL" smtClean="0"/>
              <a:t>Czwarty poziom</a:t>
            </a:r>
          </a:p>
          <a:p>
            <a:pPr lvl="4"/>
            <a:r>
              <a:rPr lang="pl-PL" smtClean="0"/>
              <a:t>Piąty poziom</a:t>
            </a:r>
            <a:endParaRPr lang="pl-PL"/>
          </a:p>
        </p:txBody>
      </p:sp>
      <p:sp>
        <p:nvSpPr>
          <p:cNvPr id="4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5849D1-C398-4BEE-8E12-1A8413B545B7}" type="datetimeFigureOut">
              <a:rPr lang="pl-PL" smtClean="0"/>
              <a:t>2021-02-09</a:t>
            </a:fld>
            <a:endParaRPr lang="pl-PL"/>
          </a:p>
        </p:txBody>
      </p:sp>
      <p:sp>
        <p:nvSpPr>
          <p:cNvPr id="5" name="Symbol zastępczy stopki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6" name="Symbol zastępczy numeru slajd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FEFA13-5FCD-4DCB-8E4B-5EAA815B80BC}" type="slidenum">
              <a:rPr lang="pl-PL" smtClean="0"/>
              <a:t>‹#›</a:t>
            </a:fld>
            <a:endParaRPr lang="pl-PL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tytułu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l-PL" smtClean="0"/>
              <a:t>Kliknij, aby edytować styl</a:t>
            </a:r>
            <a:endParaRPr lang="pl-PL"/>
          </a:p>
        </p:txBody>
      </p:sp>
      <p:sp>
        <p:nvSpPr>
          <p:cNvPr id="3" name="Symbol zastępczy tekstu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l-PL" smtClean="0"/>
              <a:t>Kliknij, aby edytować style wzorca tekstu</a:t>
            </a:r>
          </a:p>
          <a:p>
            <a:pPr lvl="1"/>
            <a:r>
              <a:rPr lang="pl-PL" smtClean="0"/>
              <a:t>Drugi poziom</a:t>
            </a:r>
          </a:p>
          <a:p>
            <a:pPr lvl="2"/>
            <a:r>
              <a:rPr lang="pl-PL" smtClean="0"/>
              <a:t>Trzeci poziom</a:t>
            </a:r>
          </a:p>
          <a:p>
            <a:pPr lvl="3"/>
            <a:r>
              <a:rPr lang="pl-PL" smtClean="0"/>
              <a:t>Czwarty poziom</a:t>
            </a:r>
          </a:p>
          <a:p>
            <a:pPr lvl="4"/>
            <a:r>
              <a:rPr lang="pl-PL" smtClean="0"/>
              <a:t>Piąty poziom</a:t>
            </a:r>
            <a:endParaRPr lang="pl-PL"/>
          </a:p>
        </p:txBody>
      </p:sp>
      <p:sp>
        <p:nvSpPr>
          <p:cNvPr id="4" name="Symbol zastępczy daty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05849D1-C398-4BEE-8E12-1A8413B545B7}" type="datetimeFigureOut">
              <a:rPr lang="pl-PL" smtClean="0"/>
              <a:t>2021-02-09</a:t>
            </a:fld>
            <a:endParaRPr lang="pl-PL"/>
          </a:p>
        </p:txBody>
      </p:sp>
      <p:sp>
        <p:nvSpPr>
          <p:cNvPr id="5" name="Symbol zastępczy stopki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l-PL"/>
          </a:p>
        </p:txBody>
      </p:sp>
      <p:sp>
        <p:nvSpPr>
          <p:cNvPr id="6" name="Symbol zastępczy numeru slajdu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4FEFA13-5FCD-4DCB-8E4B-5EAA815B80BC}" type="slidenum">
              <a:rPr lang="pl-PL" smtClean="0"/>
              <a:t>‹#›</a:t>
            </a:fld>
            <a:endParaRPr lang="pl-PL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l-P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6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l-PL"/>
          </a:p>
        </p:txBody>
      </p:sp>
      <p:pic>
        <p:nvPicPr>
          <p:cNvPr id="1027" name="Picture 3" descr="C:\Users\Kamila\Desktop\cloud-computing-logistics-2017-1000x640.jpg"/>
          <p:cNvPicPr>
            <a:picLocks noChangeAspect="1" noChangeArrowheads="1"/>
          </p:cNvPicPr>
          <p:nvPr/>
        </p:nvPicPr>
        <p:blipFill>
          <a:blip r:embed="rId2">
            <a:lum contrast="-62000"/>
          </a:blip>
          <a:srcRect/>
          <a:stretch>
            <a:fillRect/>
          </a:stretch>
        </p:blipFill>
        <p:spPr bwMode="auto">
          <a:xfrm>
            <a:off x="0" y="0"/>
            <a:ext cx="9144000" cy="6850966"/>
          </a:xfrm>
          <a:prstGeom prst="rect">
            <a:avLst/>
          </a:prstGeom>
          <a:noFill/>
        </p:spPr>
      </p:pic>
      <p:sp>
        <p:nvSpPr>
          <p:cNvPr id="6" name="Prostokąt 5"/>
          <p:cNvSpPr/>
          <p:nvPr/>
        </p:nvSpPr>
        <p:spPr>
          <a:xfrm>
            <a:off x="1857356" y="2786058"/>
            <a:ext cx="5364225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pl-PL" sz="54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Zagrożenia </a:t>
            </a:r>
            <a:r>
              <a:rPr lang="pl-PL" sz="5400" b="1" dirty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w</a:t>
            </a:r>
            <a:r>
              <a:rPr lang="pl-PL" sz="54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 sieci</a:t>
            </a:r>
            <a:endParaRPr lang="pl-PL" sz="5400" b="1" dirty="0">
              <a:ln w="31550" cmpd="sng">
                <a:gradFill>
                  <a:gsLst>
                    <a:gs pos="25000">
                      <a:schemeClr val="accent1">
                        <a:shade val="25000"/>
                        <a:satMod val="190000"/>
                      </a:schemeClr>
                    </a:gs>
                    <a:gs pos="80000">
                      <a:schemeClr val="accent1">
                        <a:tint val="75000"/>
                        <a:satMod val="190000"/>
                      </a:schemeClr>
                    </a:gs>
                  </a:gsLst>
                  <a:lin ang="5400000"/>
                </a:gradFill>
                <a:prstDash val="solid"/>
              </a:ln>
              <a:solidFill>
                <a:srgbClr val="FFFFFF"/>
              </a:solidFill>
              <a:effectLst>
                <a:outerShdw blurRad="41275" dist="12700" dir="120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</p:spTree>
  </p:cSld>
  <p:clrMapOvr>
    <a:masterClrMapping/>
  </p:clrMapOvr>
  <p:transition>
    <p:fade thruBlk="1"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l-PL"/>
          </a:p>
        </p:txBody>
      </p:sp>
      <p:pic>
        <p:nvPicPr>
          <p:cNvPr id="1027" name="Picture 3" descr="C:\Users\Kamila\Desktop\cloud-computing-logistics-2017-1000x640.jpg"/>
          <p:cNvPicPr>
            <a:picLocks noChangeAspect="1" noChangeArrowheads="1"/>
          </p:cNvPicPr>
          <p:nvPr/>
        </p:nvPicPr>
        <p:blipFill>
          <a:blip r:embed="rId2">
            <a:lum contrast="-62000"/>
          </a:blip>
          <a:srcRect/>
          <a:stretch>
            <a:fillRect/>
          </a:stretch>
        </p:blipFill>
        <p:spPr bwMode="auto">
          <a:xfrm>
            <a:off x="0" y="0"/>
            <a:ext cx="9144000" cy="6850966"/>
          </a:xfrm>
          <a:prstGeom prst="rect">
            <a:avLst/>
          </a:prstGeom>
          <a:noFill/>
        </p:spPr>
      </p:pic>
      <p:sp>
        <p:nvSpPr>
          <p:cNvPr id="6" name="Prostokąt 5"/>
          <p:cNvSpPr/>
          <p:nvPr/>
        </p:nvSpPr>
        <p:spPr>
          <a:xfrm>
            <a:off x="214282" y="357166"/>
            <a:ext cx="5039008" cy="4616648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pl-PL" sz="40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Spis treści:</a:t>
            </a:r>
          </a:p>
          <a:p>
            <a:pPr marL="742950" indent="-742950"/>
            <a:r>
              <a:rPr lang="pl-PL" sz="40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1. Wirusy</a:t>
            </a:r>
          </a:p>
          <a:p>
            <a:pPr marL="742950" indent="-742950"/>
            <a:r>
              <a:rPr lang="pl-PL" sz="40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2. </a:t>
            </a:r>
            <a:r>
              <a:rPr lang="pl-PL" sz="4000" b="1" dirty="0" err="1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Phishing</a:t>
            </a:r>
            <a:endParaRPr lang="pl-PL" sz="4000" b="1" dirty="0" smtClean="0">
              <a:ln w="31550" cmpd="sng">
                <a:gradFill>
                  <a:gsLst>
                    <a:gs pos="25000">
                      <a:schemeClr val="accent1">
                        <a:shade val="25000"/>
                        <a:satMod val="190000"/>
                      </a:schemeClr>
                    </a:gs>
                    <a:gs pos="80000">
                      <a:schemeClr val="accent1">
                        <a:tint val="75000"/>
                        <a:satMod val="190000"/>
                      </a:schemeClr>
                    </a:gs>
                  </a:gsLst>
                  <a:lin ang="5400000"/>
                </a:gradFill>
                <a:prstDash val="solid"/>
              </a:ln>
              <a:solidFill>
                <a:srgbClr val="FFFFFF"/>
              </a:solidFill>
              <a:effectLst>
                <a:outerShdw blurRad="41275" dist="12700" dir="12000000" algn="tl" rotWithShape="0">
                  <a:srgbClr val="000000">
                    <a:alpha val="40000"/>
                  </a:srgbClr>
                </a:outerShdw>
              </a:effectLst>
            </a:endParaRPr>
          </a:p>
          <a:p>
            <a:pPr marL="742950" indent="-742950"/>
            <a:r>
              <a:rPr lang="pl-PL" sz="40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3. </a:t>
            </a:r>
            <a:r>
              <a:rPr lang="pl-PL" sz="4000" b="1" dirty="0" err="1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Hejt</a:t>
            </a:r>
            <a:r>
              <a:rPr lang="pl-PL" sz="40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 i </a:t>
            </a:r>
            <a:r>
              <a:rPr lang="pl-PL" sz="4000" b="1" dirty="0" err="1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fake</a:t>
            </a:r>
            <a:r>
              <a:rPr lang="pl-PL" sz="40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 news</a:t>
            </a:r>
          </a:p>
          <a:p>
            <a:pPr marL="742950" indent="-742950"/>
            <a:r>
              <a:rPr lang="pl-PL" sz="40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4. Niebezpieczne treści</a:t>
            </a:r>
          </a:p>
          <a:p>
            <a:pPr marL="742950" indent="-742950"/>
            <a:r>
              <a:rPr lang="pl-PL" sz="40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5. Uzależnienie</a:t>
            </a:r>
          </a:p>
          <a:p>
            <a:endParaRPr lang="pl-PL" sz="5400" b="1" dirty="0">
              <a:ln w="31550" cmpd="sng">
                <a:gradFill>
                  <a:gsLst>
                    <a:gs pos="25000">
                      <a:schemeClr val="accent1">
                        <a:shade val="25000"/>
                        <a:satMod val="190000"/>
                      </a:schemeClr>
                    </a:gs>
                    <a:gs pos="80000">
                      <a:schemeClr val="accent1">
                        <a:tint val="75000"/>
                        <a:satMod val="190000"/>
                      </a:schemeClr>
                    </a:gs>
                  </a:gsLst>
                  <a:lin ang="5400000"/>
                </a:gradFill>
                <a:prstDash val="solid"/>
              </a:ln>
              <a:solidFill>
                <a:srgbClr val="FFFFFF"/>
              </a:solidFill>
              <a:effectLst>
                <a:outerShdw blurRad="41275" dist="12700" dir="120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</p:spTree>
  </p:cSld>
  <p:clrMapOvr>
    <a:masterClrMapping/>
  </p:clrMapOvr>
  <p:transition>
    <p:fade thruBlk="1"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l-PL"/>
          </a:p>
        </p:txBody>
      </p:sp>
      <p:pic>
        <p:nvPicPr>
          <p:cNvPr id="1027" name="Picture 3" descr="C:\Users\Kamila\Desktop\cloud-computing-logistics-2017-1000x640.jpg"/>
          <p:cNvPicPr>
            <a:picLocks noChangeAspect="1" noChangeArrowheads="1"/>
          </p:cNvPicPr>
          <p:nvPr/>
        </p:nvPicPr>
        <p:blipFill>
          <a:blip r:embed="rId2">
            <a:lum contrast="-62000"/>
          </a:blip>
          <a:srcRect/>
          <a:stretch>
            <a:fillRect/>
          </a:stretch>
        </p:blipFill>
        <p:spPr bwMode="auto">
          <a:xfrm>
            <a:off x="0" y="0"/>
            <a:ext cx="9144000" cy="6850966"/>
          </a:xfrm>
          <a:prstGeom prst="rect">
            <a:avLst/>
          </a:prstGeom>
          <a:noFill/>
        </p:spPr>
      </p:pic>
      <p:sp>
        <p:nvSpPr>
          <p:cNvPr id="6" name="Prostokąt 5"/>
          <p:cNvSpPr/>
          <p:nvPr/>
        </p:nvSpPr>
        <p:spPr>
          <a:xfrm>
            <a:off x="3312052" y="-202"/>
            <a:ext cx="2386359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pl-PL" sz="54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Wirusy:</a:t>
            </a:r>
            <a:endParaRPr lang="pl-PL" sz="5400" b="1" dirty="0">
              <a:ln w="31550" cmpd="sng">
                <a:gradFill>
                  <a:gsLst>
                    <a:gs pos="25000">
                      <a:schemeClr val="accent1">
                        <a:shade val="25000"/>
                        <a:satMod val="190000"/>
                      </a:schemeClr>
                    </a:gs>
                    <a:gs pos="80000">
                      <a:schemeClr val="accent1">
                        <a:tint val="75000"/>
                        <a:satMod val="190000"/>
                      </a:schemeClr>
                    </a:gs>
                  </a:gsLst>
                  <a:lin ang="5400000"/>
                </a:gradFill>
                <a:prstDash val="solid"/>
              </a:ln>
              <a:solidFill>
                <a:srgbClr val="FFFFFF"/>
              </a:solidFill>
              <a:effectLst>
                <a:outerShdw blurRad="41275" dist="12700" dir="120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  <p:sp>
        <p:nvSpPr>
          <p:cNvPr id="7" name="Prostokąt 6"/>
          <p:cNvSpPr/>
          <p:nvPr/>
        </p:nvSpPr>
        <p:spPr>
          <a:xfrm>
            <a:off x="0" y="1214422"/>
            <a:ext cx="9144000" cy="3046988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pl-PL" sz="3200" b="1" cap="none" spc="0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Wirusy, czyli złośliwe oprogramowanie atakujące komputery i telefony, dostają się do naszych urządzeń najczęściej właśnie</a:t>
            </a:r>
            <a:r>
              <a:rPr lang="en-US" sz="3200" b="1" cap="none" spc="0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.</a:t>
            </a:r>
            <a:r>
              <a:rPr lang="pl-PL" sz="3200" b="1" cap="none" spc="0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 Mogą zainfekować nasz komputer, jeśli wejdziemy na podejrzaną stronę, klikniemy niepewny link albo będziemy chcieli zainstalować oprogramowa</a:t>
            </a:r>
            <a:r>
              <a:rPr lang="en-US" sz="3200" b="1" cap="none" spc="0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nie z nieznanego zródla.</a:t>
            </a:r>
            <a:endParaRPr lang="pl-PL" sz="3200" b="1" cap="none" spc="0" dirty="0">
              <a:ln w="31550" cmpd="sng">
                <a:gradFill>
                  <a:gsLst>
                    <a:gs pos="25000">
                      <a:schemeClr val="accent1">
                        <a:shade val="25000"/>
                        <a:satMod val="190000"/>
                      </a:schemeClr>
                    </a:gs>
                    <a:gs pos="80000">
                      <a:schemeClr val="accent1">
                        <a:tint val="75000"/>
                        <a:satMod val="190000"/>
                      </a:schemeClr>
                    </a:gs>
                  </a:gsLst>
                  <a:lin ang="5400000"/>
                </a:gradFill>
                <a:prstDash val="solid"/>
              </a:ln>
              <a:solidFill>
                <a:srgbClr val="FFFFFF"/>
              </a:solidFill>
              <a:effectLst>
                <a:outerShdw blurRad="41275" dist="12700" dir="120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  <p:pic>
        <p:nvPicPr>
          <p:cNvPr id="2050" name="Picture 2" descr="C:\Users\Kamila\Desktop\24Rk9kqTURBXy8wNzc0ZDE5N2UxMGFiMjllYTljMTE2NjE2YjI5MWVhYy5qcGVnkpUDAD7NA-jNAjKVAs0CGgDDw4GhMQI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786050" y="4429132"/>
            <a:ext cx="3714776" cy="2085740"/>
          </a:xfrm>
          <a:prstGeom prst="rect">
            <a:avLst/>
          </a:prstGeom>
          <a:solidFill>
            <a:srgbClr val="FFFFFF">
              <a:shade val="85000"/>
            </a:srgbClr>
          </a:solidFill>
          <a:ln w="190500" cap="sq">
            <a:solidFill>
              <a:srgbClr val="FFFFFF"/>
            </a:solidFill>
            <a:miter lim="800000"/>
          </a:ln>
          <a:effectLst>
            <a:outerShdw blurRad="65000" dist="50800" dir="12900000" kx="195000" ky="145000" algn="tl" rotWithShape="0">
              <a:srgbClr val="000000">
                <a:alpha val="30000"/>
              </a:srgbClr>
            </a:outerShdw>
          </a:effectLst>
          <a:scene3d>
            <a:camera prst="orthographicFront">
              <a:rot lat="0" lon="0" rev="360000"/>
            </a:camera>
            <a:lightRig rig="twoPt" dir="t">
              <a:rot lat="0" lon="0" rev="7200000"/>
            </a:lightRig>
          </a:scene3d>
          <a:sp3d contourW="12700">
            <a:bevelT w="25400" h="19050"/>
            <a:contourClr>
              <a:srgbClr val="969696"/>
            </a:contourClr>
          </a:sp3d>
        </p:spPr>
      </p:pic>
    </p:spTree>
  </p:cSld>
  <p:clrMapOvr>
    <a:masterClrMapping/>
  </p:clrMapOvr>
  <p:transition>
    <p:fade thruBlk="1"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l-PL"/>
          </a:p>
        </p:txBody>
      </p:sp>
      <p:pic>
        <p:nvPicPr>
          <p:cNvPr id="1027" name="Picture 3" descr="C:\Users\Kamila\Desktop\cloud-computing-logistics-2017-1000x640.jpg"/>
          <p:cNvPicPr>
            <a:picLocks noChangeAspect="1" noChangeArrowheads="1"/>
          </p:cNvPicPr>
          <p:nvPr/>
        </p:nvPicPr>
        <p:blipFill>
          <a:blip r:embed="rId2">
            <a:lum contrast="-62000"/>
          </a:blip>
          <a:srcRect/>
          <a:stretch>
            <a:fillRect/>
          </a:stretch>
        </p:blipFill>
        <p:spPr bwMode="auto">
          <a:xfrm>
            <a:off x="0" y="0"/>
            <a:ext cx="9144000" cy="6850966"/>
          </a:xfrm>
          <a:prstGeom prst="rect">
            <a:avLst/>
          </a:prstGeom>
          <a:noFill/>
        </p:spPr>
      </p:pic>
      <p:sp>
        <p:nvSpPr>
          <p:cNvPr id="6" name="Prostokąt 5"/>
          <p:cNvSpPr/>
          <p:nvPr/>
        </p:nvSpPr>
        <p:spPr>
          <a:xfrm>
            <a:off x="0" y="0"/>
            <a:ext cx="9144000" cy="92333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54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Phishing</a:t>
            </a:r>
            <a:endParaRPr lang="pl-PL" sz="5400" b="1" dirty="0">
              <a:ln w="31550" cmpd="sng">
                <a:gradFill>
                  <a:gsLst>
                    <a:gs pos="25000">
                      <a:schemeClr val="accent1">
                        <a:shade val="25000"/>
                        <a:satMod val="190000"/>
                      </a:schemeClr>
                    </a:gs>
                    <a:gs pos="80000">
                      <a:schemeClr val="accent1">
                        <a:tint val="75000"/>
                        <a:satMod val="190000"/>
                      </a:schemeClr>
                    </a:gs>
                  </a:gsLst>
                  <a:lin ang="5400000"/>
                </a:gradFill>
                <a:prstDash val="solid"/>
              </a:ln>
              <a:solidFill>
                <a:srgbClr val="FFFFFF"/>
              </a:solidFill>
              <a:effectLst>
                <a:outerShdw blurRad="41275" dist="12700" dir="120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  <p:sp>
        <p:nvSpPr>
          <p:cNvPr id="7" name="Prostokąt 6"/>
          <p:cNvSpPr/>
          <p:nvPr/>
        </p:nvSpPr>
        <p:spPr>
          <a:xfrm>
            <a:off x="0" y="928670"/>
            <a:ext cx="9144000" cy="353943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pl-PL" sz="3200" b="1" cap="none" spc="0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Do phishingu niekoniecznie są wykorzystywane wirusy. Wystarczy wiadomość e-mail z linkiem i strona wyglądająca na autentyczną – czy to będzie strona banku, czy aukcji internetowych. Przestępcy wysyłają wiadomości e-mail do wielu osób, podszywając się pod bank lub serwis aukcyjny i </a:t>
            </a:r>
            <a:r>
              <a:rPr lang="pl-PL" sz="3200" b="1" cap="none" spc="0" dirty="0" err="1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przekierowują</a:t>
            </a:r>
            <a:r>
              <a:rPr lang="pl-PL" sz="3200" b="1" cap="none" spc="0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 użytkowników na swoją stronę</a:t>
            </a:r>
            <a:r>
              <a:rPr lang="en-US" sz="3200" b="1" cap="none" spc="0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.</a:t>
            </a:r>
            <a:endParaRPr lang="pl-PL" sz="3200" b="1" cap="none" spc="0" dirty="0">
              <a:ln w="31550" cmpd="sng">
                <a:gradFill>
                  <a:gsLst>
                    <a:gs pos="25000">
                      <a:schemeClr val="accent1">
                        <a:shade val="25000"/>
                        <a:satMod val="190000"/>
                      </a:schemeClr>
                    </a:gs>
                    <a:gs pos="80000">
                      <a:schemeClr val="accent1">
                        <a:tint val="75000"/>
                        <a:satMod val="190000"/>
                      </a:schemeClr>
                    </a:gs>
                  </a:gsLst>
                  <a:lin ang="5400000"/>
                </a:gradFill>
                <a:prstDash val="solid"/>
              </a:ln>
              <a:solidFill>
                <a:srgbClr val="FFFFFF"/>
              </a:solidFill>
              <a:effectLst>
                <a:outerShdw blurRad="41275" dist="12700" dir="120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  <p:pic>
        <p:nvPicPr>
          <p:cNvPr id="3074" name="Picture 2" descr="C:\Users\Kamila\Desktop\gettyimages-116781831-jpg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714612" y="4768694"/>
            <a:ext cx="3716336" cy="2089306"/>
          </a:xfrm>
          <a:prstGeom prst="rect">
            <a:avLst/>
          </a:prstGeom>
          <a:solidFill>
            <a:srgbClr val="FFFFFF">
              <a:shade val="85000"/>
            </a:srgbClr>
          </a:solidFill>
          <a:ln w="190500" cap="sq">
            <a:solidFill>
              <a:srgbClr val="FFFFFF"/>
            </a:solidFill>
            <a:miter lim="800000"/>
          </a:ln>
          <a:effectLst>
            <a:outerShdw blurRad="65000" dist="50800" dir="12900000" kx="195000" ky="145000" algn="tl" rotWithShape="0">
              <a:srgbClr val="000000">
                <a:alpha val="30000"/>
              </a:srgbClr>
            </a:outerShdw>
          </a:effectLst>
          <a:scene3d>
            <a:camera prst="orthographicFront">
              <a:rot lat="0" lon="0" rev="360000"/>
            </a:camera>
            <a:lightRig rig="twoPt" dir="t">
              <a:rot lat="0" lon="0" rev="7200000"/>
            </a:lightRig>
          </a:scene3d>
          <a:sp3d contourW="12700">
            <a:bevelT w="25400" h="19050"/>
            <a:contourClr>
              <a:srgbClr val="969696"/>
            </a:contourClr>
          </a:sp3d>
        </p:spPr>
      </p:pic>
    </p:spTree>
  </p:cSld>
  <p:clrMapOvr>
    <a:masterClrMapping/>
  </p:clrMapOvr>
  <p:transition>
    <p:fade thruBlk="1"/>
  </p:transition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l-PL"/>
          </a:p>
        </p:txBody>
      </p:sp>
      <p:pic>
        <p:nvPicPr>
          <p:cNvPr id="1027" name="Picture 3" descr="C:\Users\Kamila\Desktop\cloud-computing-logistics-2017-1000x640.jpg"/>
          <p:cNvPicPr>
            <a:picLocks noChangeAspect="1" noChangeArrowheads="1"/>
          </p:cNvPicPr>
          <p:nvPr/>
        </p:nvPicPr>
        <p:blipFill>
          <a:blip r:embed="rId2">
            <a:lum contrast="-62000"/>
          </a:blip>
          <a:srcRect/>
          <a:stretch>
            <a:fillRect/>
          </a:stretch>
        </p:blipFill>
        <p:spPr bwMode="auto">
          <a:xfrm>
            <a:off x="0" y="0"/>
            <a:ext cx="9144000" cy="6850966"/>
          </a:xfrm>
          <a:prstGeom prst="rect">
            <a:avLst/>
          </a:prstGeom>
          <a:noFill/>
        </p:spPr>
      </p:pic>
      <p:sp>
        <p:nvSpPr>
          <p:cNvPr id="6" name="Prostokąt 5"/>
          <p:cNvSpPr/>
          <p:nvPr/>
        </p:nvSpPr>
        <p:spPr>
          <a:xfrm>
            <a:off x="0" y="0"/>
            <a:ext cx="9144000" cy="92333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5400" b="1" dirty="0" err="1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Hejt</a:t>
            </a:r>
            <a:r>
              <a:rPr lang="en-US" sz="54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 </a:t>
            </a:r>
            <a:r>
              <a:rPr lang="en-US" sz="5400" b="1" dirty="0" err="1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i</a:t>
            </a:r>
            <a:r>
              <a:rPr lang="en-US" sz="54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 fake news</a:t>
            </a:r>
            <a:endParaRPr lang="pl-PL" sz="5400" b="1" dirty="0">
              <a:ln w="31550" cmpd="sng">
                <a:gradFill>
                  <a:gsLst>
                    <a:gs pos="25000">
                      <a:schemeClr val="accent1">
                        <a:shade val="25000"/>
                        <a:satMod val="190000"/>
                      </a:schemeClr>
                    </a:gs>
                    <a:gs pos="80000">
                      <a:schemeClr val="accent1">
                        <a:tint val="75000"/>
                        <a:satMod val="190000"/>
                      </a:schemeClr>
                    </a:gs>
                  </a:gsLst>
                  <a:lin ang="5400000"/>
                </a:gradFill>
                <a:prstDash val="solid"/>
              </a:ln>
              <a:solidFill>
                <a:srgbClr val="FFFFFF"/>
              </a:solidFill>
              <a:effectLst>
                <a:outerShdw blurRad="41275" dist="12700" dir="120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  <p:sp>
        <p:nvSpPr>
          <p:cNvPr id="7" name="Prostokąt 6"/>
          <p:cNvSpPr/>
          <p:nvPr/>
        </p:nvSpPr>
        <p:spPr>
          <a:xfrm>
            <a:off x="0" y="1071546"/>
            <a:ext cx="9144000" cy="3046988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pl-PL" sz="32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Kolejne zagrożenia w </a:t>
            </a:r>
            <a:r>
              <a:rPr lang="pl-PL" sz="3200" b="1" dirty="0" err="1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internecie</a:t>
            </a:r>
            <a:r>
              <a:rPr lang="pl-PL" sz="32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 to </a:t>
            </a:r>
            <a:r>
              <a:rPr lang="pl-PL" sz="3200" b="1" dirty="0" err="1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hejt</a:t>
            </a:r>
            <a:r>
              <a:rPr lang="pl-PL" sz="32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 oraz jego specyficzna odmiana: mowa nienawiści.</a:t>
            </a:r>
            <a:r>
              <a:rPr lang="en-US" sz="32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 </a:t>
            </a:r>
            <a:r>
              <a:rPr lang="pl-PL" sz="32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Kolejnym, stosunkowo nowym zagrożeniem w sieci, jest </a:t>
            </a:r>
            <a:r>
              <a:rPr lang="pl-PL" sz="3200" b="1" dirty="0" err="1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fake</a:t>
            </a:r>
            <a:r>
              <a:rPr lang="pl-PL" sz="32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 news. Nieprawdziwe informacje, które mogą mieć poważne konsekwencje i stają się plagą, a jej ofiarami padają zarówno dzieci, jak i dorośli.</a:t>
            </a:r>
            <a:endParaRPr lang="pl-PL" sz="3200" b="1" dirty="0">
              <a:ln w="31550" cmpd="sng">
                <a:gradFill>
                  <a:gsLst>
                    <a:gs pos="25000">
                      <a:schemeClr val="accent1">
                        <a:shade val="25000"/>
                        <a:satMod val="190000"/>
                      </a:schemeClr>
                    </a:gs>
                    <a:gs pos="80000">
                      <a:schemeClr val="accent1">
                        <a:tint val="75000"/>
                        <a:satMod val="190000"/>
                      </a:schemeClr>
                    </a:gs>
                  </a:gsLst>
                  <a:lin ang="5400000"/>
                </a:gradFill>
                <a:prstDash val="solid"/>
              </a:ln>
              <a:solidFill>
                <a:srgbClr val="FFFFFF"/>
              </a:solidFill>
              <a:effectLst>
                <a:outerShdw blurRad="41275" dist="12700" dir="120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  <p:pic>
        <p:nvPicPr>
          <p:cNvPr id="4098" name="Picture 2" descr="C:\Users\Kamila\Desktop\_111750220_gettyimages-1215064495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928926" y="4429132"/>
            <a:ext cx="3499164" cy="1968280"/>
          </a:xfrm>
          <a:prstGeom prst="rect">
            <a:avLst/>
          </a:prstGeom>
          <a:solidFill>
            <a:srgbClr val="FFFFFF">
              <a:shade val="85000"/>
            </a:srgbClr>
          </a:solidFill>
          <a:ln w="190500" cap="sq">
            <a:solidFill>
              <a:srgbClr val="FFFFFF"/>
            </a:solidFill>
            <a:miter lim="800000"/>
          </a:ln>
          <a:effectLst>
            <a:outerShdw blurRad="65000" dist="50800" dir="12900000" kx="195000" ky="145000" algn="tl" rotWithShape="0">
              <a:srgbClr val="000000">
                <a:alpha val="30000"/>
              </a:srgbClr>
            </a:outerShdw>
          </a:effectLst>
          <a:scene3d>
            <a:camera prst="orthographicFront">
              <a:rot lat="0" lon="0" rev="360000"/>
            </a:camera>
            <a:lightRig rig="twoPt" dir="t">
              <a:rot lat="0" lon="0" rev="7200000"/>
            </a:lightRig>
          </a:scene3d>
          <a:sp3d contourW="12700">
            <a:bevelT w="25400" h="19050"/>
            <a:contourClr>
              <a:srgbClr val="969696"/>
            </a:contourClr>
          </a:sp3d>
        </p:spPr>
      </p:pic>
    </p:spTree>
  </p:cSld>
  <p:clrMapOvr>
    <a:masterClrMapping/>
  </p:clrMapOvr>
  <p:transition>
    <p:fade thruBlk="1"/>
  </p:transition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l-PL"/>
          </a:p>
        </p:txBody>
      </p:sp>
      <p:pic>
        <p:nvPicPr>
          <p:cNvPr id="1027" name="Picture 3" descr="C:\Users\Kamila\Desktop\cloud-computing-logistics-2017-1000x640.jpg"/>
          <p:cNvPicPr>
            <a:picLocks noChangeAspect="1" noChangeArrowheads="1"/>
          </p:cNvPicPr>
          <p:nvPr/>
        </p:nvPicPr>
        <p:blipFill>
          <a:blip r:embed="rId2">
            <a:lum contrast="-62000"/>
          </a:blip>
          <a:srcRect/>
          <a:stretch>
            <a:fillRect/>
          </a:stretch>
        </p:blipFill>
        <p:spPr bwMode="auto">
          <a:xfrm>
            <a:off x="0" y="0"/>
            <a:ext cx="9144000" cy="6850966"/>
          </a:xfrm>
          <a:prstGeom prst="rect">
            <a:avLst/>
          </a:prstGeom>
          <a:noFill/>
        </p:spPr>
      </p:pic>
      <p:sp>
        <p:nvSpPr>
          <p:cNvPr id="6" name="Prostokąt 5"/>
          <p:cNvSpPr/>
          <p:nvPr/>
        </p:nvSpPr>
        <p:spPr>
          <a:xfrm>
            <a:off x="0" y="0"/>
            <a:ext cx="9144000" cy="92333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5400" b="1" dirty="0" err="1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Niebezpieczne</a:t>
            </a:r>
            <a:r>
              <a:rPr lang="en-US" sz="54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 </a:t>
            </a:r>
            <a:r>
              <a:rPr lang="en-US" sz="5400" b="1" dirty="0" err="1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tresci</a:t>
            </a:r>
            <a:endParaRPr lang="pl-PL" sz="5400" b="1" dirty="0">
              <a:ln w="31550" cmpd="sng">
                <a:gradFill>
                  <a:gsLst>
                    <a:gs pos="25000">
                      <a:schemeClr val="accent1">
                        <a:shade val="25000"/>
                        <a:satMod val="190000"/>
                      </a:schemeClr>
                    </a:gs>
                    <a:gs pos="80000">
                      <a:schemeClr val="accent1">
                        <a:tint val="75000"/>
                        <a:satMod val="190000"/>
                      </a:schemeClr>
                    </a:gs>
                  </a:gsLst>
                  <a:lin ang="5400000"/>
                </a:gradFill>
                <a:prstDash val="solid"/>
              </a:ln>
              <a:solidFill>
                <a:srgbClr val="FFFFFF"/>
              </a:solidFill>
              <a:effectLst>
                <a:outerShdw blurRad="41275" dist="12700" dir="120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  <p:sp>
        <p:nvSpPr>
          <p:cNvPr id="7" name="Prostokąt 6"/>
          <p:cNvSpPr/>
          <p:nvPr/>
        </p:nvSpPr>
        <p:spPr>
          <a:xfrm>
            <a:off x="0" y="928670"/>
            <a:ext cx="9144000" cy="2554545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pl-PL" sz="32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Są to materiały pornograficzne, związane z przemocą, substancjami odurzającymi czy skrajną ksenofobią - np. wobec osób innej rasy, wiary czy orientacji seksualnej. Mogą też zawierać wulgaryzmy czy treści obsceniczne</a:t>
            </a:r>
            <a:r>
              <a:rPr lang="en-US" sz="32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.</a:t>
            </a:r>
            <a:endParaRPr lang="pl-PL" sz="3200" b="1" dirty="0">
              <a:ln w="31550" cmpd="sng">
                <a:gradFill>
                  <a:gsLst>
                    <a:gs pos="25000">
                      <a:schemeClr val="accent1">
                        <a:shade val="25000"/>
                        <a:satMod val="190000"/>
                      </a:schemeClr>
                    </a:gs>
                    <a:gs pos="80000">
                      <a:schemeClr val="accent1">
                        <a:tint val="75000"/>
                        <a:satMod val="190000"/>
                      </a:schemeClr>
                    </a:gs>
                  </a:gsLst>
                  <a:lin ang="5400000"/>
                </a:gradFill>
                <a:prstDash val="solid"/>
              </a:ln>
              <a:solidFill>
                <a:srgbClr val="FFFFFF"/>
              </a:solidFill>
              <a:effectLst>
                <a:outerShdw blurRad="41275" dist="12700" dir="120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  <p:pic>
        <p:nvPicPr>
          <p:cNvPr id="5122" name="Picture 2" descr="C:\Users\Kamila\Desktop\AR-301219965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857224" y="3857628"/>
            <a:ext cx="3657600" cy="2182812"/>
          </a:xfrm>
          <a:prstGeom prst="rect">
            <a:avLst/>
          </a:prstGeom>
          <a:solidFill>
            <a:srgbClr val="FFFFFF">
              <a:shade val="85000"/>
            </a:srgbClr>
          </a:solidFill>
          <a:ln w="190500" cap="sq">
            <a:solidFill>
              <a:srgbClr val="FFFFFF"/>
            </a:solidFill>
            <a:miter lim="800000"/>
          </a:ln>
          <a:effectLst>
            <a:outerShdw blurRad="65000" dist="50800" dir="12900000" kx="195000" ky="145000" algn="tl" rotWithShape="0">
              <a:srgbClr val="000000">
                <a:alpha val="30000"/>
              </a:srgbClr>
            </a:outerShdw>
          </a:effectLst>
          <a:scene3d>
            <a:camera prst="orthographicFront">
              <a:rot lat="0" lon="0" rev="360000"/>
            </a:camera>
            <a:lightRig rig="twoPt" dir="t">
              <a:rot lat="0" lon="0" rev="7200000"/>
            </a:lightRig>
          </a:scene3d>
          <a:sp3d contourW="12700">
            <a:bevelT w="25400" h="19050"/>
            <a:contourClr>
              <a:srgbClr val="969696"/>
            </a:contourClr>
          </a:sp3d>
        </p:spPr>
      </p:pic>
      <p:pic>
        <p:nvPicPr>
          <p:cNvPr id="5123" name="Picture 3" descr="C:\Users\Kamila\Desktop\59ba7c8ce7798_p.jpg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5143504" y="3643314"/>
            <a:ext cx="3762129" cy="2286016"/>
          </a:xfrm>
          <a:prstGeom prst="rect">
            <a:avLst/>
          </a:prstGeom>
          <a:solidFill>
            <a:srgbClr val="FFFFFF">
              <a:shade val="85000"/>
            </a:srgbClr>
          </a:solidFill>
          <a:ln w="190500" cap="sq">
            <a:solidFill>
              <a:srgbClr val="FFFFFF"/>
            </a:solidFill>
            <a:miter lim="800000"/>
          </a:ln>
          <a:effectLst>
            <a:outerShdw blurRad="65000" dist="50800" dir="12900000" kx="195000" ky="145000" algn="tl" rotWithShape="0">
              <a:srgbClr val="000000">
                <a:alpha val="30000"/>
              </a:srgbClr>
            </a:outerShdw>
          </a:effectLst>
          <a:scene3d>
            <a:camera prst="orthographicFront">
              <a:rot lat="0" lon="0" rev="360000"/>
            </a:camera>
            <a:lightRig rig="twoPt" dir="t">
              <a:rot lat="0" lon="0" rev="7200000"/>
            </a:lightRig>
          </a:scene3d>
          <a:sp3d contourW="12700">
            <a:bevelT w="25400" h="19050"/>
            <a:contourClr>
              <a:srgbClr val="969696"/>
            </a:contourClr>
          </a:sp3d>
        </p:spPr>
      </p:pic>
    </p:spTree>
  </p:cSld>
  <p:clrMapOvr>
    <a:masterClrMapping/>
  </p:clrMapOvr>
  <p:transition>
    <p:fade thruBlk="1"/>
  </p:transition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l-PL"/>
          </a:p>
        </p:txBody>
      </p:sp>
      <p:pic>
        <p:nvPicPr>
          <p:cNvPr id="1027" name="Picture 3" descr="C:\Users\Kamila\Desktop\cloud-computing-logistics-2017-1000x640.jpg"/>
          <p:cNvPicPr>
            <a:picLocks noChangeAspect="1" noChangeArrowheads="1"/>
          </p:cNvPicPr>
          <p:nvPr/>
        </p:nvPicPr>
        <p:blipFill>
          <a:blip r:embed="rId2">
            <a:lum contrast="-62000"/>
          </a:blip>
          <a:srcRect/>
          <a:stretch>
            <a:fillRect/>
          </a:stretch>
        </p:blipFill>
        <p:spPr bwMode="auto">
          <a:xfrm>
            <a:off x="0" y="0"/>
            <a:ext cx="9144000" cy="6850966"/>
          </a:xfrm>
          <a:prstGeom prst="rect">
            <a:avLst/>
          </a:prstGeom>
          <a:noFill/>
        </p:spPr>
      </p:pic>
      <p:sp>
        <p:nvSpPr>
          <p:cNvPr id="6" name="Prostokąt 5"/>
          <p:cNvSpPr/>
          <p:nvPr/>
        </p:nvSpPr>
        <p:spPr>
          <a:xfrm>
            <a:off x="0" y="0"/>
            <a:ext cx="9144000" cy="92333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5400" b="1" dirty="0" err="1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Uzaleznienie</a:t>
            </a:r>
            <a:endParaRPr lang="pl-PL" sz="5400" b="1" dirty="0">
              <a:ln w="31550" cmpd="sng">
                <a:gradFill>
                  <a:gsLst>
                    <a:gs pos="25000">
                      <a:schemeClr val="accent1">
                        <a:shade val="25000"/>
                        <a:satMod val="190000"/>
                      </a:schemeClr>
                    </a:gs>
                    <a:gs pos="80000">
                      <a:schemeClr val="accent1">
                        <a:tint val="75000"/>
                        <a:satMod val="190000"/>
                      </a:schemeClr>
                    </a:gs>
                  </a:gsLst>
                  <a:lin ang="5400000"/>
                </a:gradFill>
                <a:prstDash val="solid"/>
              </a:ln>
              <a:solidFill>
                <a:srgbClr val="FFFFFF"/>
              </a:solidFill>
              <a:effectLst>
                <a:outerShdw blurRad="41275" dist="12700" dir="120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  <p:sp>
        <p:nvSpPr>
          <p:cNvPr id="7" name="Prostokąt 6"/>
          <p:cNvSpPr/>
          <p:nvPr/>
        </p:nvSpPr>
        <p:spPr>
          <a:xfrm>
            <a:off x="0" y="928670"/>
            <a:ext cx="9144000" cy="353943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pl-PL" sz="32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Urządzenia ekranowe wciągają, a sieciowe gry, serwisy i różne typy treści potrafią mocno uzależniać. Są to już zdiagnozowane jednostki. Warto zapobiegać im już na samym początku, przestrzegając maksymalnego czasu korzystania z urządzeń ekranowych oraz ustalając zasady korzystania z sieci w domu.</a:t>
            </a:r>
            <a:endParaRPr lang="pl-PL" sz="3200" b="1" dirty="0">
              <a:ln w="31550" cmpd="sng">
                <a:gradFill>
                  <a:gsLst>
                    <a:gs pos="25000">
                      <a:schemeClr val="accent1">
                        <a:shade val="25000"/>
                        <a:satMod val="190000"/>
                      </a:schemeClr>
                    </a:gs>
                    <a:gs pos="80000">
                      <a:schemeClr val="accent1">
                        <a:tint val="75000"/>
                        <a:satMod val="190000"/>
                      </a:schemeClr>
                    </a:gs>
                  </a:gsLst>
                  <a:lin ang="5400000"/>
                </a:gradFill>
                <a:prstDash val="solid"/>
              </a:ln>
              <a:solidFill>
                <a:srgbClr val="FFFFFF"/>
              </a:solidFill>
              <a:effectLst>
                <a:outerShdw blurRad="41275" dist="12700" dir="120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  <p:pic>
        <p:nvPicPr>
          <p:cNvPr id="6146" name="Picture 2" descr="C:\Users\Kamila\Desktop\projekt_bez_tytulu_9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571736" y="4500570"/>
            <a:ext cx="3727458" cy="2143140"/>
          </a:xfrm>
          <a:prstGeom prst="rect">
            <a:avLst/>
          </a:prstGeom>
          <a:solidFill>
            <a:srgbClr val="FFFFFF">
              <a:shade val="85000"/>
            </a:srgbClr>
          </a:solidFill>
          <a:ln w="190500" cap="sq">
            <a:solidFill>
              <a:srgbClr val="FFFFFF"/>
            </a:solidFill>
            <a:miter lim="800000"/>
          </a:ln>
          <a:effectLst>
            <a:outerShdw blurRad="65000" dist="50800" dir="12900000" kx="195000" ky="145000" algn="tl" rotWithShape="0">
              <a:srgbClr val="000000">
                <a:alpha val="30000"/>
              </a:srgbClr>
            </a:outerShdw>
          </a:effectLst>
          <a:scene3d>
            <a:camera prst="orthographicFront">
              <a:rot lat="0" lon="0" rev="360000"/>
            </a:camera>
            <a:lightRig rig="twoPt" dir="t">
              <a:rot lat="0" lon="0" rev="7200000"/>
            </a:lightRig>
          </a:scene3d>
          <a:sp3d contourW="12700">
            <a:bevelT w="25400" h="19050"/>
            <a:contourClr>
              <a:srgbClr val="969696"/>
            </a:contourClr>
          </a:sp3d>
        </p:spPr>
      </p:pic>
    </p:spTree>
  </p:cSld>
  <p:clrMapOvr>
    <a:masterClrMapping/>
  </p:clrMapOvr>
  <p:transition>
    <p:fade thruBlk="1"/>
  </p:transition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pl-PL"/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pl-PL"/>
          </a:p>
        </p:txBody>
      </p:sp>
      <p:pic>
        <p:nvPicPr>
          <p:cNvPr id="1027" name="Picture 3" descr="C:\Users\Kamila\Desktop\cloud-computing-logistics-2017-1000x640.jpg"/>
          <p:cNvPicPr>
            <a:picLocks noChangeAspect="1" noChangeArrowheads="1"/>
          </p:cNvPicPr>
          <p:nvPr/>
        </p:nvPicPr>
        <p:blipFill>
          <a:blip r:embed="rId2">
            <a:lum contrast="-62000"/>
          </a:blip>
          <a:srcRect/>
          <a:stretch>
            <a:fillRect/>
          </a:stretch>
        </p:blipFill>
        <p:spPr bwMode="auto">
          <a:xfrm>
            <a:off x="0" y="0"/>
            <a:ext cx="9144000" cy="6850966"/>
          </a:xfrm>
          <a:prstGeom prst="rect">
            <a:avLst/>
          </a:prstGeom>
          <a:noFill/>
        </p:spPr>
      </p:pic>
      <p:sp>
        <p:nvSpPr>
          <p:cNvPr id="6" name="Prostokąt 5"/>
          <p:cNvSpPr/>
          <p:nvPr/>
        </p:nvSpPr>
        <p:spPr>
          <a:xfrm>
            <a:off x="0" y="2786058"/>
            <a:ext cx="9144000" cy="92333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5400" b="1" dirty="0" err="1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Koniec</a:t>
            </a:r>
            <a:endParaRPr lang="pl-PL" sz="5400" b="1" dirty="0">
              <a:ln w="31550" cmpd="sng">
                <a:gradFill>
                  <a:gsLst>
                    <a:gs pos="25000">
                      <a:schemeClr val="accent1">
                        <a:shade val="25000"/>
                        <a:satMod val="190000"/>
                      </a:schemeClr>
                    </a:gs>
                    <a:gs pos="80000">
                      <a:schemeClr val="accent1">
                        <a:tint val="75000"/>
                        <a:satMod val="190000"/>
                      </a:schemeClr>
                    </a:gs>
                  </a:gsLst>
                  <a:lin ang="5400000"/>
                </a:gradFill>
                <a:prstDash val="solid"/>
              </a:ln>
              <a:solidFill>
                <a:srgbClr val="FFFFFF"/>
              </a:solidFill>
              <a:effectLst>
                <a:outerShdw blurRad="41275" dist="12700" dir="120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  <p:sp>
        <p:nvSpPr>
          <p:cNvPr id="7" name="Prostokąt 6"/>
          <p:cNvSpPr/>
          <p:nvPr/>
        </p:nvSpPr>
        <p:spPr>
          <a:xfrm>
            <a:off x="4286248" y="6273225"/>
            <a:ext cx="4857752" cy="584775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3200" b="1" cap="none" spc="0" dirty="0" err="1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Wykonal</a:t>
            </a:r>
            <a:r>
              <a:rPr lang="en-US" sz="3200" b="1" cap="none" spc="0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: </a:t>
            </a:r>
            <a:r>
              <a:rPr lang="en-US" sz="3200" b="1" cap="none" spc="0" dirty="0" err="1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Jakub</a:t>
            </a:r>
            <a:r>
              <a:rPr lang="en-US" sz="3200" b="1" cap="none" spc="0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 Kątowicz</a:t>
            </a:r>
            <a:endParaRPr lang="pl-PL" sz="3200" b="1" cap="none" spc="0" dirty="0">
              <a:ln w="31550" cmpd="sng">
                <a:gradFill>
                  <a:gsLst>
                    <a:gs pos="25000">
                      <a:schemeClr val="accent1">
                        <a:shade val="25000"/>
                        <a:satMod val="190000"/>
                      </a:schemeClr>
                    </a:gs>
                    <a:gs pos="80000">
                      <a:schemeClr val="accent1">
                        <a:tint val="75000"/>
                        <a:satMod val="190000"/>
                      </a:schemeClr>
                    </a:gs>
                  </a:gsLst>
                  <a:lin ang="5400000"/>
                </a:gradFill>
                <a:prstDash val="solid"/>
              </a:ln>
              <a:solidFill>
                <a:srgbClr val="FFFFFF"/>
              </a:solidFill>
              <a:effectLst>
                <a:outerShdw blurRad="41275" dist="12700" dir="120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</p:spTree>
  </p:cSld>
  <p:clrMapOvr>
    <a:masterClrMapping/>
  </p:clrMapOvr>
  <p:transition>
    <p:fade thruBlk="1"/>
  </p:transition>
</p:sld>
</file>

<file path=ppt/theme/theme1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40</TotalTime>
  <Words>215</Words>
  <Application>Microsoft Office PowerPoint</Application>
  <PresentationFormat>Pokaz na ekranie (4:3)</PresentationFormat>
  <Paragraphs>19</Paragraphs>
  <Slides>8</Slides>
  <Notes>0</Notes>
  <HiddenSlides>0</HiddenSlides>
  <MMClips>0</MMClips>
  <ScaleCrop>false</ScaleCrop>
  <HeadingPairs>
    <vt:vector size="4" baseType="variant">
      <vt:variant>
        <vt:lpstr>Motyw</vt:lpstr>
      </vt:variant>
      <vt:variant>
        <vt:i4>1</vt:i4>
      </vt:variant>
      <vt:variant>
        <vt:lpstr>Tytuły slajdów</vt:lpstr>
      </vt:variant>
      <vt:variant>
        <vt:i4>8</vt:i4>
      </vt:variant>
    </vt:vector>
  </HeadingPairs>
  <TitlesOfParts>
    <vt:vector size="9" baseType="lpstr">
      <vt:lpstr>Motyw pakietu Office</vt:lpstr>
      <vt:lpstr>Slajd 1</vt:lpstr>
      <vt:lpstr>Slajd 2</vt:lpstr>
      <vt:lpstr>Slajd 3</vt:lpstr>
      <vt:lpstr>Slajd 4</vt:lpstr>
      <vt:lpstr>Slajd 5</vt:lpstr>
      <vt:lpstr>Slajd 6</vt:lpstr>
      <vt:lpstr>Slajd 7</vt:lpstr>
      <vt:lpstr>Slajd 8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Slajd 1</dc:title>
  <dc:creator>Kamila</dc:creator>
  <cp:lastModifiedBy>Kamila</cp:lastModifiedBy>
  <cp:revision>5</cp:revision>
  <dcterms:created xsi:type="dcterms:W3CDTF">2021-02-09T07:49:29Z</dcterms:created>
  <dcterms:modified xsi:type="dcterms:W3CDTF">2021-02-09T08:29:58Z</dcterms:modified>
</cp:coreProperties>
</file>