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1FB3C5-4D24-44A5-A11B-7EF433780625}" v="1798" dt="2021-02-09T08:27:45.829"/>
    <p1510:client id="{60D3E518-64ED-469D-A276-064B4045191D}" v="517" dt="2021-02-09T08:02:12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98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46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0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2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2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9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73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33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65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2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184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55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eciaki.pl" TargetMode="External"/><Relationship Id="rId2" Type="http://schemas.openxmlformats.org/officeDocument/2006/relationships/hyperlink" Target="http://www.helpline.org.p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CYBERPRZEMOC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5199106"/>
            <a:ext cx="9144000" cy="165576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pl-PL"/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r>
              <a:rPr lang="pl-PL" dirty="0">
                <a:cs typeface="Calibri"/>
              </a:rPr>
              <a:t>                                                                       </a:t>
            </a:r>
            <a:r>
              <a:rPr lang="pl-PL" dirty="0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           Katarzyna Cichocka </a:t>
            </a:r>
            <a:r>
              <a:rPr lang="pl-PL" dirty="0" err="1">
                <a:solidFill>
                  <a:schemeClr val="tx1">
                    <a:lumMod val="95000"/>
                    <a:lumOff val="5000"/>
                  </a:schemeClr>
                </a:solidFill>
                <a:cs typeface="Calibri"/>
              </a:rPr>
              <a:t>kl.IIAg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C925AAC-A779-4E83-A726-E093DBF3A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cs typeface="Calibri Light"/>
              </a:rPr>
              <a:t>Cyberprzemoc</a:t>
            </a:r>
            <a:endParaRPr lang="pl-PL" b="1" dirty="0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48DEBE9-4904-4D38-A947-2620F0B0E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pl-PL" sz="2800" dirty="0">
                <a:cs typeface="Calibri"/>
              </a:rPr>
              <a:t>Cyberprzemoc to stosowanie przemocy poprzez: prześladowanie, zastraszanie,, nękanie, wyśmiewanie innych osób z wykorzystaniem Internetu i narzędzi typu: </a:t>
            </a:r>
            <a:br>
              <a:rPr lang="pl-PL" sz="2800" dirty="0">
                <a:cs typeface="Calibri"/>
              </a:rPr>
            </a:br>
            <a:r>
              <a:rPr lang="pl-PL" sz="2800" dirty="0">
                <a:cs typeface="Calibri"/>
              </a:rPr>
              <a:t>SMS, email, portale społecznościowe itp..</a:t>
            </a:r>
          </a:p>
        </p:txBody>
      </p:sp>
      <p:pic>
        <p:nvPicPr>
          <p:cNvPr id="5" name="Obraz 5" descr="Obraz zawierający tekst, telefon, telefon komórkowy, osoba&#10;&#10;Opis wygenerowany automatycznie">
            <a:extLst>
              <a:ext uri="{FF2B5EF4-FFF2-40B4-BE49-F238E27FC236}">
                <a16:creationId xmlns:a16="http://schemas.microsoft.com/office/drawing/2014/main" id="{6E0ABEDC-8CD0-419F-80A8-5EDF1536F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6564" y="2854834"/>
            <a:ext cx="3296432" cy="375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618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873CDB-3F53-48AE-98C4-9FC908BDB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Jeśli dotknęła cię cyberprzemoc 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22BC2A-0E29-4FFA-A8A2-C1D0C5853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pl-PL" sz="3200" dirty="0">
              <a:cs typeface="Calibri"/>
            </a:endParaRPr>
          </a:p>
          <a:p>
            <a:r>
              <a:rPr lang="pl-PL" sz="3200" dirty="0">
                <a:cs typeface="Calibri"/>
              </a:rPr>
              <a:t>Poinformuj o tym osobę dorosłą: rodzica, opiekuna bądź nauczyciela.</a:t>
            </a:r>
            <a:endParaRPr lang="pl-PL" sz="3200"/>
          </a:p>
          <a:p>
            <a:r>
              <a:rPr lang="pl-PL" sz="3200" dirty="0">
                <a:cs typeface="Calibri"/>
              </a:rPr>
              <a:t>Zerwij wszelki kontakt ze sprawcą cyberprzemocy.</a:t>
            </a:r>
          </a:p>
          <a:p>
            <a:r>
              <a:rPr lang="pl-PL" sz="3200" dirty="0">
                <a:cs typeface="Calibri"/>
              </a:rPr>
              <a:t>Zachowaj wszystkie dowody tego przestępstwa, np. Rozmowy na czatach.</a:t>
            </a:r>
          </a:p>
          <a:p>
            <a:r>
              <a:rPr lang="pl-PL" sz="3200" dirty="0">
                <a:cs typeface="Calibri"/>
              </a:rPr>
              <a:t>Powiadom o tym odpowiednie organy ścigania</a:t>
            </a:r>
          </a:p>
        </p:txBody>
      </p:sp>
    </p:spTree>
    <p:extLst>
      <p:ext uri="{BB962C8B-B14F-4D97-AF65-F5344CB8AC3E}">
        <p14:creationId xmlns:p14="http://schemas.microsoft.com/office/powerpoint/2010/main" val="390676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087992-4C53-41F4-B5B3-C31DC488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Jak chronić się przed cyberprzemocą: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6CCA1F40-E94C-4BF5-8B6D-7BBE29653E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pl-PL" sz="3200" dirty="0">
                <a:cs typeface="Calibri"/>
              </a:rPr>
              <a:t>Nigdy nie podawaj nowo poznanym osobą w </a:t>
            </a:r>
            <a:r>
              <a:rPr lang="pl-PL" sz="3200" dirty="0" err="1">
                <a:cs typeface="Calibri"/>
              </a:rPr>
              <a:t>internecie</a:t>
            </a:r>
            <a:r>
              <a:rPr lang="pl-PL" sz="3200" dirty="0">
                <a:cs typeface="Calibri"/>
              </a:rPr>
              <a:t> swoich danych typu, adres, numer telefonu itp.</a:t>
            </a:r>
          </a:p>
          <a:p>
            <a:r>
              <a:rPr lang="pl-PL" sz="3200" dirty="0">
                <a:cs typeface="Calibri"/>
              </a:rPr>
              <a:t>Pamiętaj że nigdy nie masz 100% pewności z kim rozmawiasz. Ktoś może się podawać za kogoś kim nie jest.</a:t>
            </a:r>
          </a:p>
          <a:p>
            <a:r>
              <a:rPr lang="pl-PL" sz="3200" dirty="0">
                <a:cs typeface="Calibri"/>
              </a:rPr>
              <a:t>Uważaj na to jakie zdjęcia umieszczasz na różnych portalach społecznościowych.</a:t>
            </a:r>
          </a:p>
          <a:p>
            <a:r>
              <a:rPr lang="pl-PL" sz="3200" dirty="0">
                <a:cs typeface="Calibri"/>
              </a:rPr>
              <a:t>Używaj silnych haseł i często je zmieniaj.</a:t>
            </a:r>
          </a:p>
          <a:p>
            <a:r>
              <a:rPr lang="pl-PL" sz="3200" dirty="0">
                <a:cs typeface="Calibri"/>
              </a:rPr>
              <a:t>Nie wahaj zawiadamiać odpowiednie służby o popełnieniu przestępstwa.</a:t>
            </a: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3329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83B276-1BD3-43F3-B316-0D3A8F240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>
                <a:cs typeface="Calibri Light"/>
              </a:rPr>
              <a:t>Gdzie szukać pomocy!!!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AA6A73-91FF-4265-8434-4566CCBBB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pl-PL" dirty="0">
              <a:cs typeface="Calibri"/>
            </a:endParaRPr>
          </a:p>
          <a:p>
            <a:r>
              <a:rPr lang="pl-PL" sz="3200" dirty="0">
                <a:cs typeface="Calibri"/>
                <a:hlinkClick r:id="rId2"/>
              </a:rPr>
              <a:t>www.helpline.org.pl</a:t>
            </a:r>
            <a:endParaRPr lang="pl-PL" sz="3200" dirty="0">
              <a:cs typeface="Calibri"/>
            </a:endParaRPr>
          </a:p>
          <a:p>
            <a:r>
              <a:rPr lang="pl-PL" sz="3200" dirty="0">
                <a:cs typeface="Calibri"/>
                <a:hlinkClick r:id="rId3"/>
              </a:rPr>
              <a:t>www.sieciaki.pl</a:t>
            </a:r>
            <a:endParaRPr lang="pl-PL" sz="3200" dirty="0">
              <a:cs typeface="Calibri"/>
            </a:endParaRPr>
          </a:p>
          <a:p>
            <a:r>
              <a:rPr lang="pl-PL" sz="3200" dirty="0">
                <a:cs typeface="Calibri"/>
              </a:rPr>
              <a:t>Telefon dla ofiar cyberprzemocy – 0800100100</a:t>
            </a:r>
          </a:p>
          <a:p>
            <a:r>
              <a:rPr lang="pl-PL" sz="3200" dirty="0">
                <a:cs typeface="Calibri"/>
              </a:rPr>
              <a:t>Telefon zaufania dla dzieci i młodzieży - 116 111</a:t>
            </a:r>
          </a:p>
          <a:p>
            <a:r>
              <a:rPr lang="pl-PL" sz="3200" dirty="0">
                <a:cs typeface="Calibri"/>
              </a:rPr>
              <a:t>Telefon do zgłaszania niepokojących treści - +48 22 380 80 55</a:t>
            </a: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172035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5</Slides>
  <Notes>0</Notes>
  <HiddenSlides>1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Frame</vt:lpstr>
      <vt:lpstr>CYBERPRZEMOC</vt:lpstr>
      <vt:lpstr>Cyberprzemoc</vt:lpstr>
      <vt:lpstr>Jeśli dotknęła cię cyberprzemoc :</vt:lpstr>
      <vt:lpstr>Jak chronić się przed cyberprzemocą:</vt:lpstr>
      <vt:lpstr>Gdzie szukać pomocy!!!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192</cp:revision>
  <dcterms:created xsi:type="dcterms:W3CDTF">2021-02-09T07:53:11Z</dcterms:created>
  <dcterms:modified xsi:type="dcterms:W3CDTF">2021-02-09T08:28:01Z</dcterms:modified>
</cp:coreProperties>
</file>